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D808ED-49E3-4C5F-8D7A-1DAE79560ED1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6E7350-0D29-4F62-A50A-0BE42441BA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808ED-49E3-4C5F-8D7A-1DAE79560ED1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E7350-0D29-4F62-A50A-0BE42441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3D808ED-49E3-4C5F-8D7A-1DAE79560ED1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6E7350-0D29-4F62-A50A-0BE42441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808ED-49E3-4C5F-8D7A-1DAE79560ED1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E7350-0D29-4F62-A50A-0BE42441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D808ED-49E3-4C5F-8D7A-1DAE79560ED1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6E7350-0D29-4F62-A50A-0BE42441BA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808ED-49E3-4C5F-8D7A-1DAE79560ED1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E7350-0D29-4F62-A50A-0BE42441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808ED-49E3-4C5F-8D7A-1DAE79560ED1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E7350-0D29-4F62-A50A-0BE42441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808ED-49E3-4C5F-8D7A-1DAE79560ED1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E7350-0D29-4F62-A50A-0BE42441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D808ED-49E3-4C5F-8D7A-1DAE79560ED1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E7350-0D29-4F62-A50A-0BE42441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808ED-49E3-4C5F-8D7A-1DAE79560ED1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E7350-0D29-4F62-A50A-0BE42441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808ED-49E3-4C5F-8D7A-1DAE79560ED1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E7350-0D29-4F62-A50A-0BE42441BA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3D808ED-49E3-4C5F-8D7A-1DAE79560ED1}" type="datetimeFigureOut">
              <a:rPr lang="ru-RU" smtClean="0"/>
              <a:t>26.12.2013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6E7350-0D29-4F62-A50A-0BE42441BA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http://coolwallpaperz.info/user-content/uploads/wall/o/64/santa-clause-cartoon-youwall-claus-free-2027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404664"/>
            <a:ext cx="8609347" cy="619268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3501008"/>
            <a:ext cx="75704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z-Latn-A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YENİ İLİNİZ MÜBARƏK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3" y="1196752"/>
            <a:ext cx="4104000" cy="1548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5400" b="1" dirty="0" smtClean="0">
                <a:ln w="762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2014</a:t>
            </a:r>
            <a:endParaRPr lang="ru-RU" sz="5400" b="1" cap="none" spc="0" dirty="0">
              <a:ln w="76200" cmpd="sng">
                <a:solidFill>
                  <a:srgbClr val="FF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s://encrypted-tbn3.gstatic.com/images?q=tbn:ANd9GcSvexFPGZNoZMiZZXkYXTkje8U1muFyBfLGDufFbR04dHYDqZl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773" y="260648"/>
            <a:ext cx="7805667" cy="6264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encrypted-tbn3.gstatic.com/images?q=tbn:ANd9GcTRRLh06DWsnt3OmG58DnhL4b7i9wrFIzq-PeGddGzdEK0fOq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733157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data:image/jpeg;base64,/9j/4AAQSkZJRgABAQAAAQABAAD/2wCEAAkGBxQTEhUUExQUFBUWGBUaFxgYFBcXFBQXGBQXFxgVFxUYHCggGBolHBUYITEhJSkrLi4uFx8zODMsNygtLisBCgoKDg0OGhAQGywlHyQsLCwsLiwsLCwsLCwsLCwsLCwsLCwsLCwsLC0sLCwsLCwsLCwsLCwsLCwsLCwsLCwsLP/AABEIAQYAwAMBIgACEQEDEQH/xAAcAAABBQEBAQAAAAAAAAAAAAAAAgMEBQYBBwj/xAA7EAABAwMCAwUGBQMEAgMAAAABAAIRAwQhEjEFQVEGYXGBkRMiobHB8AcyQlLRI2LhFHKi8RWSM1Oy/8QAGwEAAgMBAQEAAAAAAAAAAAAAAAIBAwQFBgf/xAAuEQACAgEDAwEHBAMBAAAAAAAAAQIRAwQhMRITQVEFIjJhcZHwgaGx0ULB8SP/2gAMAwEAAhEDEQA/APcUIQgAQhCABCEIAEIXCUAdSXvgSmLmvGBuoT7iSZVcsiQ6hZOddAHuhIZfAkjkq/2iadWyq+6x+hFxTugZnCeLx1VC2oCmajWzKlZSHBGmQsWLfQ/WHv2gDWdIkzMTlTaHFKjBJOrfB8MBMsqDtejNOhVfDOPUaztAcG1ObHYd5cnDwVorE0+BJRcXTQIQhSKCEIQAIQhAAhCEACEIQAIQhADFxcBqr33WAEnjFb3o7goVMrNOTbouiqRIfUJTLynWpFVqQYZ9oUhxSnJslQAy6tCjXXEGtHvOA++iXcFY+6um+0/qVA0SQdT9I5zz7h6qrLNxpItxw6jVU7kPEggjxXK1YtCorm39kHPpzqxAxBwBEeniQFZ06wqsBznl37IhN3UuQcVyjE9p+KMFUFrjPIiRBHOY69DiFsexf4hmRSunahs2r+odz+o79/FYjt7ZOaWGZaJEftJWXoXBCXqlCVxO9iwY9Rpoqe/z8o+rGPBAIIIOQRkEdQUpeQfh3270EUKxlh2PNp7u7u+z67SqBwDmkEHII2IW/FlWRWjz2r0k9POpceH6ikIQrTKCEIQAIQhAAhCEACEIKAM7xUg1THdPjCZal3j9Tye9JaVkfJoXA60rhSQUrWlAYeEw98bqY5MVGypJIFw1YXtpwxz/AGfswNUuLtWWuB0t0xywXHvW/qMVdeWuqO5K42WYsjhK0YD21w99ETU9wtaQz3WFpAB1hxkuwWzy3BC3dnT0NLoyc+Z8spsWgB2Ul590BKob2y3LljJJJUZftXampTwvOXtheuXjMFeZcatSyoehJhROPk6HszP0y7b4f8kCnUIOF65+FnbTU4W1Y/m/ISf1f5+eeq8hSqNQtILSQRkEYIPUKuMnF9SOpqdPHLBwl/w+tELE/h124be0xSqkNuWDI2FUD9be/qOXgtsunGSkrR47Nhlim4TW4IQhMVAhCEACEIQAJu4BLTG8JxN3DSWmDBUPglcmYcc5SgUXAyZ3TD3LKXjpJCbdXEqvv+KNpjJVW7iusYBBOyRySLI45Pgvn3g6pLbieazAvjqcY3EJFDiLh7pHun/jmR4hL3Ij9mRpzXXHvCqba+a/ucOXXvHcuC8yAnsrcWiwqhMymW3KG3AKAobuWSsb2ns5BctpVeqHjzCWmBKB4ScWmjzeVxOXTC15lIWeSpnrNPlWXGpD1ndPpPa+m4te0gtcDBBHML3j8Pu3rL1opVSGXAHg2rH6m9D1b6d3gKXQrFjg5pLXAgggwQRsQRsU2PI4O0Z9Zo4aiNPnwz6zQvPPw4/EEXWm3uSBX2Y/YVo5Ho/5r0NdGE1JWjyefBPDPomCEITFIIQhAAuO2XUIAzN6wgmQqPi10WMMb/BbTiFnqBIGVluL8PhhLsDKyzi0aINMyZZrJLzJP8qS2jAVPxOzqudIqezDQOXrPmkWhc05qa+pnCytG+Mti4qQMlVd7xRjdgSrCtUETuFnr28a10AZ6JUkOIPFKpMspujwj5qVb3rpyCI67clBvOJ+yDC4H39gAI23zkjvxKdoXmowQQfDBTyi1uLFxe3JPqXr+R+ylWXESZM88Kvua2IHh6pNu0Bw9EkZOxp44uN0ainXBCq+K14BTTrgtcOkZ/lVvG7vHqtCdmTpoyvFK0vnZNgqPxB07eKXbPloKjNHZM7HsvLzD9R1cSlxUHaoXSqFpBBIIIIIwQRkEEbFe3fhx+IIuQ23uXAV9mPOBV7j0f8APxXhyUx5BkYI2TwyODtGPV6OGeFS/R+h9aIQhdM8UCEJNR4aCTsEAKXA4dVVXV4+DAAHnPqq9jGv2EOCRzQ6gaZQuKUGvaAclxDR5n3v+Ics6+pUD2gucWkxlxx5qTccQdTLS4h2kkgE5HulszvsT6qHNPklQa4MD2utH6ixuC12fDKzfEbV5qBzHkMjYkk7DeSeh26radqLkOuC4HdueXzHeVS3FkHgS894AAEeMrE5dLaOjCPVFNkXg+r2DgXas4PzCrBaa6gJExvmJ81c1HRTLabSYkRtAB3k4VfY1gNwdQmZmJnlCr3svS2JVwwP0hwnTsNOR3TKRUoEDaB8T/hWFC6ByCCm7ypqBiAcZjbInHhKhtsFGvBRh3vdzdu9x39B8ypFCnJSNAEx3/HKmcPZv4iP5UR3Y89ohdMJAj17lRXVrqaQCcE9eq2D6Mief1UCtadY25fVaFtuYW9qMM+xkz5KBZsiWnkVvm2TeiYuuz7XjAg8iOXj1UzfUqL9LlWLIpMyQC7pVnfcEq0uWodR/CgR1WZ2j0mLNDIrixvQkkJ4OSXPCiy4+sUIQuwfPTjjGVS17oPJl0d3IdFa3boYVleIUZ6jy/yq5vwWQXknmm4GWn6tPkmLlulwP5Ty6eqqWB7RGsn4fJLNZxEF0hVlhZXtywtBdieRHPu6qkdbh3vSZbLgSTy5Ed+3mq6hxJ1V7myNLHQI8Oqsw6BKhkmP7SuPtNRhs94jw3UFtzDS4vmNmgGT5mAPirHtPRls4nf79Cs3bk1SGNMDHxVElbNmKaUdy/sK40GTlwyP2yZgKvu3QcNJnfIAA753Wno8FpsaBuQJJ5nuUOtwVhMye/OIG6Xodjd+JSWwiSGt89efRykm41YIDe4DHrzUwWAG3MfEEj6Lla3DhA33Hw+/Ed6HBsO/Gytc1WHDG5+CVRsP3dNz/H1UyztQAHdTP08wkjBpjZMsZLYfLOXT6hM1G7qVokSmy3JVxlIDaafa+EVmwmqaiySSLUv5SVGPYs1HS6G/wtfwOyhsu3PwVsaIT0L3XF+6eYcT7CsaJa53zCyHGuEut/zD1wveKlAQVm+1fAKdzThwIc3LSNwfqkcI+hsw+0cyaUpbfc9PQhV9xdScd63SlRxkrHeIu92N87KhuqR6lWDqhcc8go1wFU3ZdFUiqLfvKSLYuMb92w8T1Sq2CrDhzIGo7nHkoJK+hwYNcTzd6SP+0zc0oBVveVNvMKsun7ycIAx/EWl++T/hVNK1FF4cNgZPz+iu6vzKjupyQCqS2yFcdoaustDAMYz3HJURl1cz+ZvhoOBz596txYAvDtoyformlQ3Ig6seRMFDssjKK5Rm6ftjvPpCjssnl7YJBGZnlzwtjUY3mJE57j0Ka/08GRgjaflPNLW5LyKqohUKW05jvyPlhT61OABv/wB4TlO257D+dwpT2SpKrIVGnuNkttGVLZQTldkCOuFAWUVduVO4DahziXCY2xif5SzaTyAVjwi2Az/0pQN7FtRpJ0tXGFOJyoYeFAuFZPUC4agDQXd1nSPM/RQykSk1aiZybZCVDT68Owna7cKG9pJBHXZPmqdhlSiSLUYuOraQB0Xaz3KI8KQHnV9UhVHFK/6PX+FLuHaRjfkqW6pkyTkyq5sZIbFvK7/pxPw7/VWFKjie5dZRI6fYSDDDbaR4H7KsKFPHn9BCGM5JThHduiwGdEPJ6pw0c7bbfNOMb1SnCUAIAGMY2+/ROsZlJYE4Dv5qAOsZmPNLNGTKeZsnremgCILZP2rIMbBTG0kr2Kkg41dcEh/JNvrQmFo6/CiV3rtW6AUWtXQTRdFMXHRSQExVGCVKFILqmYP34JTqrhtlUnH7otY4iQ7lHIqH2f7Rl3uVQNQ8g7vH1Caxul1ZpDd8nD1z8fNN1KoicKu4txJjQDnyMqVZUw9oPJFkUcDC7JUa4pQdlcCmAoVdmUjJQw1uPvuXfZ57yuB8EDxTrjslGESmi4bFO1mqE6plAE1lQBLDx5YVdUrZaPGe7f8AhP0asujkgCe0YTtNqjionadRFASgJUy3bhMUmKUwKaFHIQCuEppxQSFVV9w4jmpNaoqjiF1Ax80Eoh8U4u2kCXEALB8a7Z1JLaWmOToMj1Vjx6+0glzcO58vUHOy8+rvl09SklJ3R19DpISTnNWfS0pusZTgKQ9qtOIUnF6UU3GNRWY4PYaXaXcxIxzG4C2l1tCh0bQbnlBCkZPahl/CWOiW9PVWlu0NaAOSJwmqz4UNkBWqQodWqu1K0qFWqZUDJCKjzKfp1cA81E1hNXNcNUDUWNavDZVJUuJJjf729FW1+0LGy1zsjz8vvoqccVDy4gkOj3YAIae6Rk+9O2EIt7MkraNH/wCRh/Lbbuk59ceStqb8T99y81qXxNXxAHlEE5Wz4Ze629IaJHhI9MA+ahulZZk07ikztbtI0vNNv5p/jp4q/saukCT5LyDjV65t29zDDmuEbkflGMgYx8fNaOj2rexh1CXRy2lNaSTfkmOknkb6FweqUL4HHP5KULwdV5nwntXTgy7OZ32A/wAqRw/tG11U+94DuhGxS9PNK6PRXXQTFW8HVZe6vi8Qw77HcKO60uizU1zXH9hx6FAih6svL6/jAInkCYnwKzN1xtuRUBEHMjZcumXWkh9HVGWlpBMrE8YuKmuHh7COTpnzndJKVG7S6VZJU3+4vj18HuIb+XkPrCpB+ZPViYTNDLlSt7Z6BQjBRgj6R1JDnrlRR3OWo8WLqFJ1BR31U0ayCSU+qFBua6TVqKG90mFAyQe1UDiF2G88/wA4U2o0NCwPabixbU90g5nwj/tRwXYsTySpGhqcUazL3AYmOe+MfeyzXFe0bnu9zA+eCPqs1Srue5znEknmU6Uk206OvpNJDp6nuzpcSZOSl0Xyx3XWB4iCc+iaCkUKZFGn1qOeQOuYHwHTzURdJl+pSc4Rf5QOdpGJJV/2cuC0vaXY0id4nOenqfqkX3Z00qDLg1A6XhpbEQS0uBBnMAHl0VVRutLagAy6AMDvkb/3Dkk+LYfK8c8MpR+iIY/qV6lQ7BxPiZwEq6qpWGNDR5955lRXGSB1KdvrlfhD44djD0/5Pn+iQ0Q0JknvTlVyLYAvAJgSkXqXTpRr0Nl2QsKwa1wJ08ugztnML0a1BgKn7P22im0AgwBzWgohaEqR5TUZOubY09QLzhtOrh7A7pI2VzATZZCCpSa3RSUuB0hjQImcid90zcdmrd29Fk9QIMeIWhLE3pyQikOss07TdkhzkxUhde9RqjlJSN1VGc9O1Co9RyglCXvXLcDJ5pmoVCrcR0yNkDhxq+0tJ6dF5dxStqeXbz8Vp+03FPcgbnnOyxtw7mo8nT0kemDkFkcHxUmVEsdj4qSEmT4mdDSu8aBzoB8FY2JgUGumGt1kQTBMAT5hyq3t1EMH6iBjeOfwlWj6mXOnEkN/2jAjJ8fNK30xCWPv5+n0X8k/tHxjW0MH5W58XRE+nzVDavxq9PE7lM39WcDc49Vc9m+Bm7rst2u0tALnu3IaCJIHUkgDxRGL6fmyZOGOVL4YK/q3+WU76slWPBOCXFw8+ypPdAOY0tB5+86BPduvaeBdkrW1E06YL/3u95/k4/l8oV0xsbCFesaqjmZPabcrivuePWH4eXTyDU0Um85Op4HcG4nzWrp9g7NjYLHvP7nVHA+jSB8Fs6qiXClQijNl12bI+a+mxBtLRrIDcDxn5qypFQqbsqdQClmS75HIXITkLhVbJOFqS+lsU40pRRYUVFauoTrlQq9+OZ35c/RMOu24zvyT0HS0T3VkzUrKIbgdVU3/ABUZEiIPiCooeEHLgsLi+GQDnosTxziUu1NJ3gidj4Kpv79+XTnYEKAHEwSpjxZs7ChLpb3H6tYuyTJUe4OEslNXBULk1ydQY5Y7HxUmExw8YPin65gKrJ8dGzSKsKkxy2ozNSSNHutj9zgZPk2fMtTtUwFMvLQ0WU6TsEAvcP7nnY5yRpInwVZcVFU31OjTpko45ZXyyNSbqqTybk+PL77lrfw14iKV47VgVGFoP92oEDzg/BUdGkG2rHfqqvqOPeGHQ30Ov/2Kk9n7htG7ty+NIqNk8gTgE+BIPkrlL36X0/swyx9zTSk/Nv8A0v4Pebdx57cs58+ieY4KDa3IcQ3mRPJPhudxHitJ5sfqQq28IA3U58Rv81V3sHmfRQSM0n9FaURhU9gM4B81b0npZASQklLaMJJVTGQgBOSuALsIJPGGcYdqlx38Mn/A2Henf/KtloAxBBTXEuztxQ/+WjUYOpadP/sMH1VRVou5DzSW1sd3tYsm6/YvOIcaa3YyZPks3Xrl7iZgSfmg2p5pDwpcrHx4YwIPEHbBN0B7oTlZskrQWfY+6/01SuaL20m6XaiIkE6ZAOSMgyOi0cQowSleZyM/TCaqtlTG0132YGVU50zbHA5wE2FOAVacCs/a3LGxIaHVDmBDBIk8sxuq20dMrV9hreatV3MMa3aYD3Z2979I2H0mjJKpNs0ZPd0j6fzcreM0n1bt9OmNR1Bo0w6SGiYgAbzPTPRR+LdnLikxxczadQBlzYEmR4ZxK2H4c8QpN4hWdUAmoKppl3IuqS4e9mSwnfOPFbjtbxygyi5zg1xjDYGpx1NlpG4MEz4FIpdLMufUZYSjhjHwl9/T85PKuK2HsrW1aRlodPi5rXO59e7zWdcZK3naICrZ6hkjS8AagAAP0jTmWud08lhLfYlEXdtm3Qy6sah6Nm+/DHiQc6syq4uqDRp1GTogiB3AxPkvR2lfPNNzmvDmOc0gHLSQfCQvXOxvGGVbWn7+ohulwJyHDrzzv4FbMc7VHF9oaR45Ofhs1dQ45eZhVN5WbzcPIElRuIcSZTkuIa3mTiB1HXwVNxK/6uEHbO47uqsObRdUKsmG/GPlyVxaNws3wV2poP0j5rS2myVgTRskJRKbJVbGQtpXQEgFLBUAaZwnBys5xTsPZVzJpaHHnTOj/iPd+C0iFucU+SiGSUHcXR5zxD8JaDh/Sr1GO/uDXt9BpPxWTvvwpvWuhns6gOzg/SB3kOg+kr3JCreGJpjrs0fN/UwXYj8NaNpFWvpr1+WP6dP/AGg/md/cfIBbe8txUpvpuy17XNPgRB+aeQrFFJUZpZJSdtny/wAb4Y6jVexwgtcQfEGFWPavcPxb4LSND/U5Dw5jTAw8OMAnoR18ukeLV6cErnZYuLo9VoM8c0L+5Dt8OPetZ2afptrioMkGNpAhhLScgiSTz5eM5V4gyrvs7V1CtR/+xhjIw6IJyInI8IVct9y3ULpxuPi19irpN0wSciNsQfFOXt+535nud/ucT81GaOqQBJ7lFb7m1tUqW/g3HZh3tLUNM41sI9/3hvkgyfddsIjCxZplpc0/pMbEbdxyFc9lruKj2bhzZ5bt557ioXHaRZWfIA1aXYETLRJjcS6d4PcNlCW7MGD/AM9RKC+pV1Kidsrh9OHMcWnqPqOaiVE7WdAV1VVFrkpOTlukh83D6lTVVe6oT+4l0eE7DwWx4VwsmIWN4U/+o2InlM/Rer8Hb7on5EfNXRbfJwtZCEH7ha8It9DQPgr2jgKroeSsKClmAfcU24pb9lHJSMB4FKnCjOel+0QBsUIQtxmBCEIAEIQgCg7d8P8Ab2FdkwdIc09HMcHj/wDMea+caj5yhCy6lbJnZ9jyfXKPihtwlOcKuDTrU3N/cBvGCY+qELGjv5lePcVxKlpqVG9HvHlqMcgolQwF1Chcjwk+0peaFcHuCyuw7yYImJDhG/3srDtTBqggRu07fp22GfE9EIVj+I5jdZ4/MoH7pVwcIQn8oub92Yvh7y1zC0wZGV69weqS0TuhCtj5OTruYr5I0FBsqazCEIZgOvemC9CEgDZfld1IQp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xQTEhUUExQUFBUWGBUaFxgYFBcXFBQXGBQXFxgVFxUYHCggGBolHBUYITEhJSkrLi4uFx8zODMsNygtLisBCgoKDg0OGhAQGywlHyQsLCwsLiwsLCwsLCwsLCwsLCwsLCwsLCwsLC0sLCwsLCwsLCwsLCwsLCwsLCwsLCwsLP/AABEIAQYAwAMBIgACEQEDEQH/xAAcAAABBQEBAQAAAAAAAAAAAAAAAgMEBQYBBwj/xAA7EAABAwMCAwUGBQMEAgMAAAABAAIRAwQhEjEFQVEGYXGBkRMiobHB8AcyQlLRI2LhFHKi8RWSM1Oy/8QAGwEAAgMBAQEAAAAAAAAAAAAAAAIBAwQFBgf/xAAuEQACAgEDAwEHBAMBAAAAAAAAAQIRAwQhMRITQVEFIjJhcZHwgaGx0ULB8SP/2gAMAwEAAhEDEQA/APcUIQgAQhCABCEIAEIXCUAdSXvgSmLmvGBuoT7iSZVcsiQ6hZOddAHuhIZfAkjkq/2iadWyq+6x+hFxTugZnCeLx1VC2oCmajWzKlZSHBGmQsWLfQ/WHv2gDWdIkzMTlTaHFKjBJOrfB8MBMsqDtejNOhVfDOPUaztAcG1ObHYd5cnDwVorE0+BJRcXTQIQhSKCEIQAIQhAAhCEACEIQAIQhADFxcBqr33WAEnjFb3o7goVMrNOTbouiqRIfUJTLynWpFVqQYZ9oUhxSnJslQAy6tCjXXEGtHvOA++iXcFY+6um+0/qVA0SQdT9I5zz7h6qrLNxpItxw6jVU7kPEggjxXK1YtCorm39kHPpzqxAxBwBEeniQFZ06wqsBznl37IhN3UuQcVyjE9p+KMFUFrjPIiRBHOY69DiFsexf4hmRSunahs2r+odz+o79/FYjt7ZOaWGZaJEftJWXoXBCXqlCVxO9iwY9Rpoqe/z8o+rGPBAIIIOQRkEdQUpeQfh3270EUKxlh2PNp7u7u+z67SqBwDmkEHII2IW/FlWRWjz2r0k9POpceH6ikIQrTKCEIQAIQhAAhCEACEIKAM7xUg1THdPjCZal3j9Tye9JaVkfJoXA60rhSQUrWlAYeEw98bqY5MVGypJIFw1YXtpwxz/AGfswNUuLtWWuB0t0xywXHvW/qMVdeWuqO5K42WYsjhK0YD21w99ETU9wtaQz3WFpAB1hxkuwWzy3BC3dnT0NLoyc+Z8spsWgB2Ul590BKob2y3LljJJJUZftXampTwvOXtheuXjMFeZcatSyoehJhROPk6HszP0y7b4f8kCnUIOF65+FnbTU4W1Y/m/ISf1f5+eeq8hSqNQtILSQRkEYIPUKuMnF9SOpqdPHLBwl/w+tELE/h124be0xSqkNuWDI2FUD9be/qOXgtsunGSkrR47Nhlim4TW4IQhMVAhCEACEIQAJu4BLTG8JxN3DSWmDBUPglcmYcc5SgUXAyZ3TD3LKXjpJCbdXEqvv+KNpjJVW7iusYBBOyRySLI45Pgvn3g6pLbieazAvjqcY3EJFDiLh7pHun/jmR4hL3Ij9mRpzXXHvCqba+a/ucOXXvHcuC8yAnsrcWiwqhMymW3KG3AKAobuWSsb2ns5BctpVeqHjzCWmBKB4ScWmjzeVxOXTC15lIWeSpnrNPlWXGpD1ndPpPa+m4te0gtcDBBHML3j8Pu3rL1opVSGXAHg2rH6m9D1b6d3gKXQrFjg5pLXAgggwQRsQRsU2PI4O0Z9Zo4aiNPnwz6zQvPPw4/EEXWm3uSBX2Y/YVo5Ho/5r0NdGE1JWjyefBPDPomCEITFIIQhAAuO2XUIAzN6wgmQqPi10WMMb/BbTiFnqBIGVluL8PhhLsDKyzi0aINMyZZrJLzJP8qS2jAVPxOzqudIqezDQOXrPmkWhc05qa+pnCytG+Mti4qQMlVd7xRjdgSrCtUETuFnr28a10AZ6JUkOIPFKpMspujwj5qVb3rpyCI67clBvOJ+yDC4H39gAI23zkjvxKdoXmowQQfDBTyi1uLFxe3JPqXr+R+ylWXESZM88Kvua2IHh6pNu0Bw9EkZOxp44uN0ainXBCq+K14BTTrgtcOkZ/lVvG7vHqtCdmTpoyvFK0vnZNgqPxB07eKXbPloKjNHZM7HsvLzD9R1cSlxUHaoXSqFpBBIIIIIwQRkEEbFe3fhx+IIuQ23uXAV9mPOBV7j0f8APxXhyUx5BkYI2TwyODtGPV6OGeFS/R+h9aIQhdM8UCEJNR4aCTsEAKXA4dVVXV4+DAAHnPqq9jGv2EOCRzQ6gaZQuKUGvaAclxDR5n3v+Ics6+pUD2gucWkxlxx5qTccQdTLS4h2kkgE5HulszvsT6qHNPklQa4MD2utH6ixuC12fDKzfEbV5qBzHkMjYkk7DeSeh26radqLkOuC4HdueXzHeVS3FkHgS894AAEeMrE5dLaOjCPVFNkXg+r2DgXas4PzCrBaa6gJExvmJ81c1HRTLabSYkRtAB3k4VfY1gNwdQmZmJnlCr3svS2JVwwP0hwnTsNOR3TKRUoEDaB8T/hWFC6ByCCm7ypqBiAcZjbInHhKhtsFGvBRh3vdzdu9x39B8ypFCnJSNAEx3/HKmcPZv4iP5UR3Y89ohdMJAj17lRXVrqaQCcE9eq2D6Mief1UCtadY25fVaFtuYW9qMM+xkz5KBZsiWnkVvm2TeiYuuz7XjAg8iOXj1UzfUqL9LlWLIpMyQC7pVnfcEq0uWodR/CgR1WZ2j0mLNDIrixvQkkJ4OSXPCiy4+sUIQuwfPTjjGVS17oPJl0d3IdFa3boYVleIUZ6jy/yq5vwWQXknmm4GWn6tPkmLlulwP5Ty6eqqWB7RGsn4fJLNZxEF0hVlhZXtywtBdieRHPu6qkdbh3vSZbLgSTy5Ed+3mq6hxJ1V7myNLHQI8Oqsw6BKhkmP7SuPtNRhs94jw3UFtzDS4vmNmgGT5mAPirHtPRls4nf79Cs3bk1SGNMDHxVElbNmKaUdy/sK40GTlwyP2yZgKvu3QcNJnfIAA753Wno8FpsaBuQJJ5nuUOtwVhMye/OIG6Xodjd+JSWwiSGt89efRykm41YIDe4DHrzUwWAG3MfEEj6Lla3DhA33Hw+/Ed6HBsO/Gytc1WHDG5+CVRsP3dNz/H1UyztQAHdTP08wkjBpjZMsZLYfLOXT6hM1G7qVokSmy3JVxlIDaafa+EVmwmqaiySSLUv5SVGPYs1HS6G/wtfwOyhsu3PwVsaIT0L3XF+6eYcT7CsaJa53zCyHGuEut/zD1wveKlAQVm+1fAKdzThwIc3LSNwfqkcI+hsw+0cyaUpbfc9PQhV9xdScd63SlRxkrHeIu92N87KhuqR6lWDqhcc8go1wFU3ZdFUiqLfvKSLYuMb92w8T1Sq2CrDhzIGo7nHkoJK+hwYNcTzd6SP+0zc0oBVveVNvMKsun7ycIAx/EWl++T/hVNK1FF4cNgZPz+iu6vzKjupyQCqS2yFcdoaustDAMYz3HJURl1cz+ZvhoOBz596txYAvDtoyformlQ3Ig6seRMFDssjKK5Rm6ftjvPpCjssnl7YJBGZnlzwtjUY3mJE57j0Ka/08GRgjaflPNLW5LyKqohUKW05jvyPlhT61OABv/wB4TlO257D+dwpT2SpKrIVGnuNkttGVLZQTldkCOuFAWUVduVO4DahziXCY2xif5SzaTyAVjwi2Az/0pQN7FtRpJ0tXGFOJyoYeFAuFZPUC4agDQXd1nSPM/RQykSk1aiZybZCVDT68Owna7cKG9pJBHXZPmqdhlSiSLUYuOraQB0Xaz3KI8KQHnV9UhVHFK/6PX+FLuHaRjfkqW6pkyTkyq5sZIbFvK7/pxPw7/VWFKjie5dZRI6fYSDDDbaR4H7KsKFPHn9BCGM5JThHduiwGdEPJ6pw0c7bbfNOMb1SnCUAIAGMY2+/ROsZlJYE4Dv5qAOsZmPNLNGTKeZsnremgCILZP2rIMbBTG0kr2Kkg41dcEh/JNvrQmFo6/CiV3rtW6AUWtXQTRdFMXHRSQExVGCVKFILqmYP34JTqrhtlUnH7otY4iQ7lHIqH2f7Rl3uVQNQ8g7vH1Caxul1ZpDd8nD1z8fNN1KoicKu4txJjQDnyMqVZUw9oPJFkUcDC7JUa4pQdlcCmAoVdmUjJQw1uPvuXfZ57yuB8EDxTrjslGESmi4bFO1mqE6plAE1lQBLDx5YVdUrZaPGe7f8AhP0asujkgCe0YTtNqjionadRFASgJUy3bhMUmKUwKaFHIQCuEppxQSFVV9w4jmpNaoqjiF1Ax80Eoh8U4u2kCXEALB8a7Z1JLaWmOToMj1Vjx6+0glzcO58vUHOy8+rvl09SklJ3R19DpISTnNWfS0pusZTgKQ9qtOIUnF6UU3GNRWY4PYaXaXcxIxzG4C2l1tCh0bQbnlBCkZPahl/CWOiW9PVWlu0NaAOSJwmqz4UNkBWqQodWqu1K0qFWqZUDJCKjzKfp1cA81E1hNXNcNUDUWNavDZVJUuJJjf729FW1+0LGy1zsjz8vvoqccVDy4gkOj3YAIae6Rk+9O2EIt7MkraNH/wCRh/Lbbuk59ceStqb8T99y81qXxNXxAHlEE5Wz4Ze629IaJHhI9MA+ahulZZk07ikztbtI0vNNv5p/jp4q/saukCT5LyDjV65t29zDDmuEbkflGMgYx8fNaOj2rexh1CXRy2lNaSTfkmOknkb6FweqUL4HHP5KULwdV5nwntXTgy7OZ32A/wAqRw/tG11U+94DuhGxS9PNK6PRXXQTFW8HVZe6vi8Qw77HcKO60uizU1zXH9hx6FAih6svL6/jAInkCYnwKzN1xtuRUBEHMjZcumXWkh9HVGWlpBMrE8YuKmuHh7COTpnzndJKVG7S6VZJU3+4vj18HuIb+XkPrCpB+ZPViYTNDLlSt7Z6BQjBRgj6R1JDnrlRR3OWo8WLqFJ1BR31U0ayCSU+qFBua6TVqKG90mFAyQe1UDiF2G88/wA4U2o0NCwPabixbU90g5nwj/tRwXYsTySpGhqcUazL3AYmOe+MfeyzXFe0bnu9zA+eCPqs1Srue5znEknmU6Uk206OvpNJDp6nuzpcSZOSl0Xyx3XWB4iCc+iaCkUKZFGn1qOeQOuYHwHTzURdJl+pSc4Rf5QOdpGJJV/2cuC0vaXY0id4nOenqfqkX3Z00qDLg1A6XhpbEQS0uBBnMAHl0VVRutLagAy6AMDvkb/3Dkk+LYfK8c8MpR+iIY/qV6lQ7BxPiZwEq6qpWGNDR5955lRXGSB1KdvrlfhD44djD0/5Pn+iQ0Q0JknvTlVyLYAvAJgSkXqXTpRr0Nl2QsKwa1wJ08ugztnML0a1BgKn7P22im0AgwBzWgohaEqR5TUZOubY09QLzhtOrh7A7pI2VzATZZCCpSa3RSUuB0hjQImcid90zcdmrd29Fk9QIMeIWhLE3pyQikOss07TdkhzkxUhde9RqjlJSN1VGc9O1Co9RyglCXvXLcDJ5pmoVCrcR0yNkDhxq+0tJ6dF5dxStqeXbz8Vp+03FPcgbnnOyxtw7mo8nT0kemDkFkcHxUmVEsdj4qSEmT4mdDSu8aBzoB8FY2JgUGumGt1kQTBMAT5hyq3t1EMH6iBjeOfwlWj6mXOnEkN/2jAjJ8fNK30xCWPv5+n0X8k/tHxjW0MH5W58XRE+nzVDavxq9PE7lM39WcDc49Vc9m+Bm7rst2u0tALnu3IaCJIHUkgDxRGL6fmyZOGOVL4YK/q3+WU76slWPBOCXFw8+ypPdAOY0tB5+86BPduvaeBdkrW1E06YL/3u95/k4/l8oV0xsbCFesaqjmZPabcrivuePWH4eXTyDU0Um85Op4HcG4nzWrp9g7NjYLHvP7nVHA+jSB8Fs6qiXClQijNl12bI+a+mxBtLRrIDcDxn5qypFQqbsqdQClmS75HIXITkLhVbJOFqS+lsU40pRRYUVFauoTrlQq9+OZ35c/RMOu24zvyT0HS0T3VkzUrKIbgdVU3/ABUZEiIPiCooeEHLgsLi+GQDnosTxziUu1NJ3gidj4Kpv79+XTnYEKAHEwSpjxZs7ChLpb3H6tYuyTJUe4OEslNXBULk1ydQY5Y7HxUmExw8YPin65gKrJ8dGzSKsKkxy2ozNSSNHutj9zgZPk2fMtTtUwFMvLQ0WU6TsEAvcP7nnY5yRpInwVZcVFU31OjTpko45ZXyyNSbqqTybk+PL77lrfw14iKV47VgVGFoP92oEDzg/BUdGkG2rHfqqvqOPeGHQ30Ov/2Kk9n7htG7ty+NIqNk8gTgE+BIPkrlL36X0/swyx9zTSk/Nv8A0v4Pebdx57cs58+ieY4KDa3IcQ3mRPJPhudxHitJ5sfqQq28IA3U58Rv81V3sHmfRQSM0n9FaURhU9gM4B81b0npZASQklLaMJJVTGQgBOSuALsIJPGGcYdqlx38Mn/A2Henf/KtloAxBBTXEuztxQ/+WjUYOpadP/sMH1VRVou5DzSW1sd3tYsm6/YvOIcaa3YyZPks3Xrl7iZgSfmg2p5pDwpcrHx4YwIPEHbBN0B7oTlZskrQWfY+6/01SuaL20m6XaiIkE6ZAOSMgyOi0cQowSleZyM/TCaqtlTG0132YGVU50zbHA5wE2FOAVacCs/a3LGxIaHVDmBDBIk8sxuq20dMrV9hreatV3MMa3aYD3Z2979I2H0mjJKpNs0ZPd0j6fzcreM0n1bt9OmNR1Bo0w6SGiYgAbzPTPRR+LdnLikxxczadQBlzYEmR4ZxK2H4c8QpN4hWdUAmoKppl3IuqS4e9mSwnfOPFbjtbxygyi5zg1xjDYGpx1NlpG4MEz4FIpdLMufUZYSjhjHwl9/T85PKuK2HsrW1aRlodPi5rXO59e7zWdcZK3naICrZ6hkjS8AagAAP0jTmWud08lhLfYlEXdtm3Qy6sah6Nm+/DHiQc6syq4uqDRp1GTogiB3AxPkvR2lfPNNzmvDmOc0gHLSQfCQvXOxvGGVbWn7+ohulwJyHDrzzv4FbMc7VHF9oaR45Ofhs1dQ45eZhVN5WbzcPIElRuIcSZTkuIa3mTiB1HXwVNxK/6uEHbO47uqsObRdUKsmG/GPlyVxaNws3wV2poP0j5rS2myVgTRskJRKbJVbGQtpXQEgFLBUAaZwnBys5xTsPZVzJpaHHnTOj/iPd+C0iFucU+SiGSUHcXR5zxD8JaDh/Sr1GO/uDXt9BpPxWTvvwpvWuhns6gOzg/SB3kOg+kr3JCreGJpjrs0fN/UwXYj8NaNpFWvpr1+WP6dP/AGg/md/cfIBbe8txUpvpuy17XNPgRB+aeQrFFJUZpZJSdtny/wAb4Y6jVexwgtcQfEGFWPavcPxb4LSND/U5Dw5jTAw8OMAnoR18ukeLV6cErnZYuLo9VoM8c0L+5Dt8OPetZ2afptrioMkGNpAhhLScgiSTz5eM5V4gyrvs7V1CtR/+xhjIw6IJyInI8IVct9y3ULpxuPi19irpN0wSciNsQfFOXt+535nud/ucT81GaOqQBJ7lFb7m1tUqW/g3HZh3tLUNM41sI9/3hvkgyfddsIjCxZplpc0/pMbEbdxyFc9lruKj2bhzZ5bt557ioXHaRZWfIA1aXYETLRJjcS6d4PcNlCW7MGD/AM9RKC+pV1Kidsrh9OHMcWnqPqOaiVE7WdAV1VVFrkpOTlukh83D6lTVVe6oT+4l0eE7DwWx4VwsmIWN4U/+o2InlM/Rer8Hb7on5EfNXRbfJwtZCEH7ha8It9DQPgr2jgKroeSsKClmAfcU24pb9lHJSMB4FKnCjOel+0QBsUIQtxmBCEIAEIQgCg7d8P8Ab2FdkwdIc09HMcHj/wDMea+caj5yhCy6lbJnZ9jyfXKPihtwlOcKuDTrU3N/cBvGCY+qELGjv5lePcVxKlpqVG9HvHlqMcgolQwF1Chcjwk+0peaFcHuCyuw7yYImJDhG/3srDtTBqggRu07fp22GfE9EIVj+I5jdZ4/MoH7pVwcIQn8oub92Yvh7y1zC0wZGV69weqS0TuhCtj5OTruYr5I0FBsqazCEIZgOvemC9CEgDZfld1IQp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openezx.net/wp-content/uploads/2013/12/santa-claus-images-freewhat-we-really-need-santa-to-bring-for-christmas---forbes-qighzfy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"/>
            <a:ext cx="5472608" cy="6721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pxwallpaper.com/wp-content/uploads/2013/12/1024x1024+santa+claus+0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5" y="0"/>
            <a:ext cx="6857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https://encrypted-tbn3.gstatic.com/images?q=tbn:ANd9GcSX-F0XOzFJrWFcfLR09opwSzNakyqPVBOmxKC1A_Ov0m8lLa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609" y="332656"/>
            <a:ext cx="7566435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s://encrypted-tbn0.gstatic.com/images?q=tbn:ANd9GcRxxMbQSKb0j325cinVtdnlwEw3Izk6FbYN49_MfSWiAQ-IfWJc8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8105496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s://encrypted-tbn2.gstatic.com/images?q=tbn:ANd9GcS4r7rIXXylsx2B9FBqdYxhdVBckYqVIkFI5_t4vvvTTQWkvW400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920880" cy="57430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s://lh4.ggpht.com/9BqJZ8eLl-uK06xb2NargqZqFqy-9dkz8MxsmIQ892tvzZggMtpRwJSjJNFv=w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030" y="381844"/>
            <a:ext cx="7696402" cy="5999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4" name="Picture 4" descr="http://images.all-free-download.com/images/graphiclarge/9_vector_santa_claus_1567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854" y="404665"/>
            <a:ext cx="7227570" cy="6235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s://encrypted-tbn2.gstatic.com/images?q=tbn:ANd9GcQJXUNfsZAG0FHm7SVpuvp3nMyBaF2cXOKcYEkuWN4xk9IXm67A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999" y="471146"/>
            <a:ext cx="7864441" cy="58680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4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2013-12-26T15:15:03Z</dcterms:created>
  <dcterms:modified xsi:type="dcterms:W3CDTF">2013-12-26T15:31:38Z</dcterms:modified>
</cp:coreProperties>
</file>