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88" d="100"/>
          <a:sy n="88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gif"/><Relationship Id="rId2" Type="http://schemas.openxmlformats.org/officeDocument/2006/relationships/audio" Target="file:///C:\Documents%20and%20Settings\Admin\&#1052;&#1086;&#1080;%20&#1076;&#1086;&#1082;&#1091;&#1084;&#1077;&#1085;&#1090;&#1099;\Downloads\The%20Sea.mp3" TargetMode="Externa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Downloads\The%20Sea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1"/>
                </a:solidFill>
              </a:rPr>
              <a:t>A MORNING SAIL</a:t>
            </a:r>
            <a:endParaRPr lang="ru-RU" sz="5400" dirty="0" smtClean="0">
              <a:solidFill>
                <a:schemeClr val="accent1"/>
              </a:solidFill>
            </a:endParaRP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The Se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 MORNING </a:t>
            </a:r>
            <a:r>
              <a:rPr lang="en-US" b="1" dirty="0" smtClean="0">
                <a:solidFill>
                  <a:schemeClr val="accent1"/>
                </a:solidFill>
              </a:rPr>
              <a:t>SAIL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Read </a:t>
            </a:r>
            <a:r>
              <a:rPr lang="en-US" b="1" dirty="0" smtClean="0">
                <a:solidFill>
                  <a:schemeClr val="accent1"/>
                </a:solidFill>
              </a:rPr>
              <a:t>the poem 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Lee  goes out in his sailboat</a:t>
            </a:r>
          </a:p>
          <a:p>
            <a:r>
              <a:rPr lang="en-US" sz="1800" b="1" dirty="0" smtClean="0"/>
              <a:t>At the very break of day.</a:t>
            </a:r>
          </a:p>
          <a:p>
            <a:r>
              <a:rPr lang="en-US" sz="1800" b="1" dirty="0" smtClean="0"/>
              <a:t>Lee lives right down beside the beach.</a:t>
            </a:r>
          </a:p>
          <a:p>
            <a:r>
              <a:rPr lang="en-US" sz="1800" b="1" dirty="0" smtClean="0"/>
              <a:t>He starts each day this way.</a:t>
            </a:r>
            <a:endParaRPr lang="ru-RU" sz="1800" b="1" dirty="0"/>
          </a:p>
        </p:txBody>
      </p:sp>
      <p:pic>
        <p:nvPicPr>
          <p:cNvPr id="4" name="Рисунок 3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429132"/>
            <a:ext cx="1428760" cy="156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us.cdn2.123rf.com/168nwm/iimages/iimages1206/iimages120600405/13960968-illustration-of-a-boy-in-a-boat-at-a-fa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86124"/>
            <a:ext cx="3557247" cy="2477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MORNING SAIL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dirty="0" smtClean="0"/>
              <a:t>Lee waves to all the </a:t>
            </a:r>
            <a:r>
              <a:rPr lang="en-US" sz="2000" b="1" dirty="0" err="1" smtClean="0"/>
              <a:t>neighbours</a:t>
            </a:r>
            <a:endParaRPr lang="en-US" sz="2000" b="1" dirty="0" smtClean="0"/>
          </a:p>
          <a:p>
            <a:r>
              <a:rPr lang="en-US" sz="2000" b="1" dirty="0" smtClean="0"/>
              <a:t>He sees along the way-</a:t>
            </a:r>
          </a:p>
          <a:p>
            <a:r>
              <a:rPr lang="en-US" sz="2000" b="1" dirty="0" smtClean="0"/>
              <a:t>To fishers with their pails of bait</a:t>
            </a:r>
          </a:p>
          <a:p>
            <a:r>
              <a:rPr lang="en-US" sz="2000" b="1" dirty="0" smtClean="0"/>
              <a:t>And farmers raking hay.</a:t>
            </a:r>
            <a:endParaRPr lang="ru-RU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folk-art-farm-landscape-raking-hay-field-rustic-country-american-oil-painting-walt-curlee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29256" y="3929066"/>
            <a:ext cx="2297704" cy="1838163"/>
          </a:xfrm>
        </p:spPr>
      </p:pic>
      <p:pic>
        <p:nvPicPr>
          <p:cNvPr id="7" name="Рисунок 6" descr="5991606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714884"/>
            <a:ext cx="1103647" cy="121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6" descr="man_fishing_in_the_sun_royalty_free_080714-128287-4680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214942" y="2143116"/>
            <a:ext cx="2357454" cy="162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 MORNING SAIL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dirty="0" smtClean="0"/>
              <a:t>The journey is a brief one.</a:t>
            </a:r>
          </a:p>
          <a:p>
            <a:r>
              <a:rPr lang="en-US" sz="2000" b="1" dirty="0" smtClean="0"/>
              <a:t>He pulls into the bay.</a:t>
            </a:r>
          </a:p>
          <a:p>
            <a:r>
              <a:rPr lang="en-US" sz="2000" b="1" dirty="0" smtClean="0"/>
              <a:t>But Lee is always happy</a:t>
            </a:r>
          </a:p>
          <a:p>
            <a:r>
              <a:rPr lang="en-US" sz="2000" b="1" dirty="0" smtClean="0"/>
              <a:t>When he starts his day this way.</a:t>
            </a:r>
            <a:endParaRPr lang="ru-RU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714884"/>
            <a:ext cx="1103647" cy="121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IMZ-ubr003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4876" y="2214554"/>
            <a:ext cx="3206501" cy="33401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Answer the </a:t>
            </a:r>
            <a:r>
              <a:rPr lang="en-US" dirty="0" smtClean="0">
                <a:solidFill>
                  <a:schemeClr val="accent1"/>
                </a:solidFill>
              </a:rPr>
              <a:t>questions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1.Where does Lee live?</a:t>
            </a:r>
          </a:p>
          <a:p>
            <a:r>
              <a:rPr lang="en-US" sz="1800" b="1" dirty="0" smtClean="0"/>
              <a:t>________________________</a:t>
            </a:r>
          </a:p>
          <a:p>
            <a:r>
              <a:rPr lang="en-US" sz="1800" b="1" dirty="0" smtClean="0"/>
              <a:t>2.What does Lee go out in?</a:t>
            </a:r>
          </a:p>
          <a:p>
            <a:r>
              <a:rPr lang="en-US" sz="1800" b="1" dirty="0" smtClean="0"/>
              <a:t>________________________</a:t>
            </a:r>
          </a:p>
          <a:p>
            <a:r>
              <a:rPr lang="en-US" sz="1800" b="1" dirty="0" smtClean="0"/>
              <a:t>3.Who does Lee see each day?</a:t>
            </a:r>
          </a:p>
          <a:p>
            <a:r>
              <a:rPr lang="en-US" sz="1800" b="1" dirty="0" smtClean="0"/>
              <a:t>________________________</a:t>
            </a:r>
          </a:p>
          <a:p>
            <a:r>
              <a:rPr lang="en-US" sz="1800" b="1" dirty="0" smtClean="0"/>
              <a:t>4.Where does he pull into?</a:t>
            </a:r>
          </a:p>
          <a:p>
            <a:r>
              <a:rPr lang="en-US" sz="1800" b="1" dirty="0" smtClean="0"/>
              <a:t>________________________</a:t>
            </a:r>
          </a:p>
          <a:p>
            <a:endParaRPr lang="ru-RU" dirty="0"/>
          </a:p>
        </p:txBody>
      </p:sp>
      <p:pic>
        <p:nvPicPr>
          <p:cNvPr id="4" name="Рисунок 3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714884"/>
            <a:ext cx="1103647" cy="121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           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Look at the picture and make up a poem. </a:t>
            </a: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876"/>
            <a:ext cx="1944882" cy="213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IMZ-ubr0034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929058" y="2143116"/>
            <a:ext cx="3343662" cy="3482981"/>
          </a:xfrm>
        </p:spPr>
      </p:pic>
      <p:pic>
        <p:nvPicPr>
          <p:cNvPr id="9" name="The Se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428728" y="25717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309</TotalTime>
  <Words>132</Words>
  <Application>Microsoft Office PowerPoint</Application>
  <PresentationFormat>Экран (4:3)</PresentationFormat>
  <Paragraphs>26</Paragraphs>
  <Slides>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10069046</vt:lpstr>
      <vt:lpstr>A MORNING SAIL</vt:lpstr>
      <vt:lpstr>A MORNING SAIL Read the poem .</vt:lpstr>
      <vt:lpstr>A MORNING SAIL</vt:lpstr>
      <vt:lpstr>A MORNING SAIL</vt:lpstr>
      <vt:lpstr>Answer the questions</vt:lpstr>
      <vt:lpstr>            Look at the picture and make up a poem. 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36</cp:revision>
  <dcterms:created xsi:type="dcterms:W3CDTF">2011-08-18T13:52:20Z</dcterms:created>
  <dcterms:modified xsi:type="dcterms:W3CDTF">2013-06-17T15:14:16Z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